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839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1766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82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5712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0120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5617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3900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913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1055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8427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4001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788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28E44-B2E2-3614-2176-1C2BC468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9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2</cp:revision>
  <dcterms:created xsi:type="dcterms:W3CDTF">2023-05-24T08:11:04Z</dcterms:created>
  <dcterms:modified xsi:type="dcterms:W3CDTF">2023-05-24T08:14:18Z</dcterms:modified>
</cp:coreProperties>
</file>