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7"/>
  </p:normalViewPr>
  <p:slideViewPr>
    <p:cSldViewPr snapToGrid="0" snapToObjects="1">
      <p:cViewPr varScale="1">
        <p:scale>
          <a:sx n="171" d="100"/>
          <a:sy n="17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4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2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8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9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8099E0-D9E8-634C-B799-199E2FD3C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5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4</cp:revision>
  <dcterms:created xsi:type="dcterms:W3CDTF">2019-04-24T08:13:41Z</dcterms:created>
  <dcterms:modified xsi:type="dcterms:W3CDTF">2022-03-24T13:17:26Z</dcterms:modified>
</cp:coreProperties>
</file>