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6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8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7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6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B19C-C1C5-E445-86A0-B160A0817390}" type="datetimeFigureOut">
              <a:rPr lang="en-US" smtClean="0"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AA7-3D8C-4D42-B27F-C74E893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C6D55-3570-F74F-BF24-B1718C2E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5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O23">
      <a:dk1>
        <a:srgbClr val="000000"/>
      </a:dk1>
      <a:lt1>
        <a:srgbClr val="FFFFFF"/>
      </a:lt1>
      <a:dk2>
        <a:srgbClr val="682532"/>
      </a:dk2>
      <a:lt2>
        <a:srgbClr val="E7E6E6"/>
      </a:lt2>
      <a:accent1>
        <a:srgbClr val="203962"/>
      </a:accent1>
      <a:accent2>
        <a:srgbClr val="7BADE2"/>
      </a:accent2>
      <a:accent3>
        <a:srgbClr val="A5A5A5"/>
      </a:accent3>
      <a:accent4>
        <a:srgbClr val="FFC000"/>
      </a:accent4>
      <a:accent5>
        <a:srgbClr val="4D86BA"/>
      </a:accent5>
      <a:accent6>
        <a:srgbClr val="9DAB77"/>
      </a:accent6>
      <a:hlink>
        <a:srgbClr val="D9335F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Humacom Dejan ILIC</cp:lastModifiedBy>
  <cp:revision>3</cp:revision>
  <dcterms:created xsi:type="dcterms:W3CDTF">2019-04-24T08:13:41Z</dcterms:created>
  <dcterms:modified xsi:type="dcterms:W3CDTF">2022-03-24T13:15:58Z</dcterms:modified>
</cp:coreProperties>
</file>