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3"/>
  </p:normalViewPr>
  <p:slideViewPr>
    <p:cSldViewPr snapToGrid="0">
      <p:cViewPr varScale="1">
        <p:scale>
          <a:sx n="115" d="100"/>
          <a:sy n="115" d="100"/>
        </p:scale>
        <p:origin x="10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36FD2-B9DA-9AEE-F92C-AFCC33C00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87142B-0F8F-6025-3114-40BEB0142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878FC-717C-D4E5-BDDB-331D76D2C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E038-1E16-D846-BDF6-1A2328D415E0}" type="datetimeFigureOut">
              <a:rPr lang="en-BE" smtClean="0"/>
              <a:t>24/05/2023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A28C7-C50D-BAEB-E776-8E6B049B7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99C5F-E765-549D-AF9F-D8E429BB6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977B-6BCF-0F4E-978E-9EB4E402F4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73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AEBC-8F0F-0B4A-047B-B8E47472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020CE-2AB2-5B78-127F-43EF08495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B5A0F-EA4C-2FFA-C70D-2BD85F930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E038-1E16-D846-BDF6-1A2328D415E0}" type="datetimeFigureOut">
              <a:rPr lang="en-BE" smtClean="0"/>
              <a:t>24/05/2023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08863-9D88-E4CC-B15B-EAB5AF068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64A54-9390-5789-86A3-23C814E2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977B-6BCF-0F4E-978E-9EB4E402F4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4371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145D9B-5B3F-F6D3-F3C5-A2579010E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172050-2D1D-D376-751B-DB8323ADF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16231-8F04-DB34-DDE0-C3FA31CEA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E038-1E16-D846-BDF6-1A2328D415E0}" type="datetimeFigureOut">
              <a:rPr lang="en-BE" smtClean="0"/>
              <a:t>24/05/2023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44AF3-BF56-DA77-6CD0-A3D945732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85893-87BF-2D5C-B8EC-28376E802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977B-6BCF-0F4E-978E-9EB4E402F4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5685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FA74A-2369-FFFB-9EB6-C74C6BBAB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9C6B6-0DFD-3321-9B75-2D94D840C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214DD-7365-3455-A28C-B18540507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E038-1E16-D846-BDF6-1A2328D415E0}" type="datetimeFigureOut">
              <a:rPr lang="en-BE" smtClean="0"/>
              <a:t>24/05/2023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75E06-E8EE-DE3B-EAA5-B5F201D6A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48046-8D4E-488E-D6F4-63A9D20C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977B-6BCF-0F4E-978E-9EB4E402F4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0783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980AC-F4BF-901C-9A4F-B0C9904F5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88F16-4B13-7B50-3235-8D29207A4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458DC-1D04-925C-26CA-1D77ECCC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E038-1E16-D846-BDF6-1A2328D415E0}" type="datetimeFigureOut">
              <a:rPr lang="en-BE" smtClean="0"/>
              <a:t>24/05/2023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7899E-498A-9584-2C07-AB017F48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2DB76-EEE9-725C-BEC7-B2753BEF6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977B-6BCF-0F4E-978E-9EB4E402F4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3698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42247-5F76-92F5-B83B-471892D6C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09320-3653-0C0E-D093-C4EB52416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33BBF-E61D-7F18-0242-4EF769BE5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AE1AC-F784-B72D-7119-C8C6419DB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E038-1E16-D846-BDF6-1A2328D415E0}" type="datetimeFigureOut">
              <a:rPr lang="en-BE" smtClean="0"/>
              <a:t>24/05/2023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B022F-78EF-647D-E907-7A24C62DC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4CA53-502F-0DB1-6DD6-80FB7E905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977B-6BCF-0F4E-978E-9EB4E402F4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7076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44047-FB5B-D341-E01D-AB675B83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4CE4D-8594-DA25-B857-EFCD5152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450F5-E22B-D3CB-A369-B2034DB70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0B9856-CB5D-384F-FED4-1004F3002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4ECE43-D89F-80A9-216A-B4EAC870BD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5BBBDB-6AC4-3543-6DE7-E0425A418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E038-1E16-D846-BDF6-1A2328D415E0}" type="datetimeFigureOut">
              <a:rPr lang="en-BE" smtClean="0"/>
              <a:t>24/05/2023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3BFB9C-7B40-6CA8-7527-32FB1486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65E0BA-8ED1-01CA-51AD-012E1D90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977B-6BCF-0F4E-978E-9EB4E402F4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392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1E0E9-A359-9002-633E-EC469B77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93F536-D698-C6BA-8FAF-59730CEDC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E038-1E16-D846-BDF6-1A2328D415E0}" type="datetimeFigureOut">
              <a:rPr lang="en-BE" smtClean="0"/>
              <a:t>24/05/2023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0C453-FF4B-338D-E475-A5145009E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E7315-469B-0A09-25C8-256E9DF5E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977B-6BCF-0F4E-978E-9EB4E402F4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6651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7DE2B-03A9-6450-0294-AFEC8CC10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E038-1E16-D846-BDF6-1A2328D415E0}" type="datetimeFigureOut">
              <a:rPr lang="en-BE" smtClean="0"/>
              <a:t>24/05/2023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25036-52E3-38E3-EBBC-051FB6CFB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19420-8846-EB53-3A28-AFE6DEEE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977B-6BCF-0F4E-978E-9EB4E402F4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0752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E6721-5E2B-D740-B6AB-F1FC5BCBA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4A3B2-5A22-1FE1-87A4-66FB25793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4084B-E54B-B862-9109-A98BFD2EF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1F60F-4AB8-E02B-2CC8-6876C4DA6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E038-1E16-D846-BDF6-1A2328D415E0}" type="datetimeFigureOut">
              <a:rPr lang="en-BE" smtClean="0"/>
              <a:t>24/05/2023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B21D4-4C0C-C665-7F53-202B9C8A0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684B6-9922-1CE3-2FEE-A9A1BA1D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977B-6BCF-0F4E-978E-9EB4E402F4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1616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2FDA0-0C28-4C71-856D-6424FC8C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20B17-3A8D-0DFF-6E68-7DF6C9CC73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905B3-EF51-AEAD-A86A-6366A9B88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B66F3-D000-F8ED-E58F-EB535107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E038-1E16-D846-BDF6-1A2328D415E0}" type="datetimeFigureOut">
              <a:rPr lang="en-BE" smtClean="0"/>
              <a:t>24/05/2023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246AF-6439-23A7-5609-5E765A3F0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1289F-3263-7096-B5C7-4F6650291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977B-6BCF-0F4E-978E-9EB4E402F4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9961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D8E64F-57C8-463A-ABF0-4661F0F1E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D3A5D-CEDE-0EDA-083D-881FE5F56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F0BDD-03FE-8A88-59AA-CDFC17BB6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2E038-1E16-D846-BDF6-1A2328D415E0}" type="datetimeFigureOut">
              <a:rPr lang="en-BE" smtClean="0"/>
              <a:t>24/05/2023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99A9A-8D5A-695D-B999-582BA41DF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288F9-B495-501F-5937-02150ED2E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977B-6BCF-0F4E-978E-9EB4E402F4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8277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55DBF-2726-3719-950E-6C97F0A9B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99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Humacom Dejan ILIC</dc:creator>
  <cp:lastModifiedBy>Humacom Dejan ILIC</cp:lastModifiedBy>
  <cp:revision>1</cp:revision>
  <dcterms:created xsi:type="dcterms:W3CDTF">2023-05-24T08:11:04Z</dcterms:created>
  <dcterms:modified xsi:type="dcterms:W3CDTF">2023-05-24T08:11:37Z</dcterms:modified>
</cp:coreProperties>
</file>