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1"/>
    <p:restoredTop sz="94692"/>
  </p:normalViewPr>
  <p:slideViewPr>
    <p:cSldViewPr snapToGrid="0">
      <p:cViewPr varScale="1">
        <p:scale>
          <a:sx n="93" d="100"/>
          <a:sy n="93" d="100"/>
        </p:scale>
        <p:origin x="240" y="6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11EA3-1B3C-E086-5E4E-3DA37109E3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47356D-9012-2121-2AFA-C410D94C9E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101B0-0DF9-9478-7B6A-1BEC32B29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2A8B1-6A3E-964C-9648-8D2FFE0E9688}" type="datetimeFigureOut">
              <a:rPr lang="en-BE" smtClean="0"/>
              <a:t>22/04/2025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DECE0-D38E-E547-EC54-25EF7592F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EE14FE-04A9-F855-63F8-2E7A0F278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CB454-7D52-344E-B137-F2441DACBCB9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210710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B7361-1CD1-D960-7D7C-FDA4D2344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AEC66C-CEB4-6FDB-1054-C7DDDC32CC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52867B-02D4-51B7-4627-32ACC7226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2A8B1-6A3E-964C-9648-8D2FFE0E9688}" type="datetimeFigureOut">
              <a:rPr lang="en-BE" smtClean="0"/>
              <a:t>22/04/2025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ECE22B-F17E-0A20-6336-78A0C5CEE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F58EC-955B-B79D-98E9-CE540E036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CB454-7D52-344E-B137-F2441DACBCB9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242581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C74C8C-46E3-88B0-8425-E864C1BD7B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A72559-9BD8-9FA5-4E0B-A310B8F012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C7512C-7E49-C456-D19C-C0907794E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2A8B1-6A3E-964C-9648-8D2FFE0E9688}" type="datetimeFigureOut">
              <a:rPr lang="en-BE" smtClean="0"/>
              <a:t>22/04/2025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FB1DC-C58E-5EBD-356E-FE56F6E38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53A40A-87E4-FD7B-708D-8D4F8C2ED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CB454-7D52-344E-B137-F2441DACBCB9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923853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6F7B5-594A-6A62-0953-3D1BE17BF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3EFAA8-D53B-FDDF-40E4-75A09F136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A0314-739C-CAAC-5AF7-97744CAED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2A8B1-6A3E-964C-9648-8D2FFE0E9688}" type="datetimeFigureOut">
              <a:rPr lang="en-BE" smtClean="0"/>
              <a:t>22/04/2025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9F54B-830A-AF37-84FC-19D64AEA0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11403C-D62A-213C-4EF8-E550407EF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CB454-7D52-344E-B137-F2441DACBCB9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419317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D5B62-8246-A097-FDA9-2D078746F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929692-D09E-E583-5B83-9E23B8A6D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D008E-09AD-ACE4-A3CF-AA17611FD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2A8B1-6A3E-964C-9648-8D2FFE0E9688}" type="datetimeFigureOut">
              <a:rPr lang="en-BE" smtClean="0"/>
              <a:t>22/04/2025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E9F3E5-B666-FEDE-AD60-F7B35583F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67F8D-3BBF-F4F0-02C2-045D5F533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CB454-7D52-344E-B137-F2441DACBCB9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933528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98166-A707-F437-64D6-929CDCA05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AAE7F-F052-304C-7BDD-C0D904DAC4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442A72-0A1A-D877-EB44-0BA1277708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722B63-BA9E-C0E2-CA74-B4922D24A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2A8B1-6A3E-964C-9648-8D2FFE0E9688}" type="datetimeFigureOut">
              <a:rPr lang="en-BE" smtClean="0"/>
              <a:t>22/04/2025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ABA0E2-F4DC-5788-72B7-C54264505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11DA17-1836-9A2F-6038-DFB334189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CB454-7D52-344E-B137-F2441DACBCB9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809130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40018-3D1F-C9A8-63EA-BC8D9F648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61203-D6A2-5FED-B119-F0FF9B1920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2468AE-849D-F6B2-E245-383CE8BFF0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F6D83E-5BD0-C6CB-0E4A-E2AD9474C0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758E1C-DA51-4300-2772-AFD66890D8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0C8B19-C5FA-E770-73EE-8E7BE5139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2A8B1-6A3E-964C-9648-8D2FFE0E9688}" type="datetimeFigureOut">
              <a:rPr lang="en-BE" smtClean="0"/>
              <a:t>22/04/2025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CD9E4E-88E5-C200-9CEF-90C952B74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7565A5-1D0E-CA3B-8D8E-222E5E1D3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CB454-7D52-344E-B137-F2441DACBCB9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116738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806B3-9E6A-32D9-E4E9-8D32457C7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F32C13-4F36-4F76-6F88-A0C418ACC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2A8B1-6A3E-964C-9648-8D2FFE0E9688}" type="datetimeFigureOut">
              <a:rPr lang="en-BE" smtClean="0"/>
              <a:t>22/04/2025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0B95B2-00C9-3DD7-47C1-6846ED5A5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8DEA0E-13A3-FE1A-B8E4-B74968EED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CB454-7D52-344E-B137-F2441DACBCB9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582561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EA45F5-8C31-A435-DE1A-A3227958E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2A8B1-6A3E-964C-9648-8D2FFE0E9688}" type="datetimeFigureOut">
              <a:rPr lang="en-BE" smtClean="0"/>
              <a:t>22/04/2025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5D1FAB-BDBD-6BEC-2866-406E17C12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A38A18-F536-573B-7542-80350019E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CB454-7D52-344E-B137-F2441DACBCB9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980891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04BBD-84B0-7BA0-405D-566DAF79E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10A5C-D9B7-EA0E-E316-2DB440744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4AD7EB-A07B-D7B4-9890-683A8E8263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D888D6-A491-45FE-F113-5BF7471CE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2A8B1-6A3E-964C-9648-8D2FFE0E9688}" type="datetimeFigureOut">
              <a:rPr lang="en-BE" smtClean="0"/>
              <a:t>22/04/2025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31F396-F77C-1CB5-99F1-43CE7CB6B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240699-4552-1086-5EB9-4B32CD5B6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CB454-7D52-344E-B137-F2441DACBCB9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510194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BE2CB-1A9D-9802-B440-DE6F2D2CD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57E876-E55A-335F-1978-B50B012B10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5F1F0B-D100-7DD3-2545-75A4AFF4E0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C19287-1D7F-BADE-B7AB-575ABBD4E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2A8B1-6A3E-964C-9648-8D2FFE0E9688}" type="datetimeFigureOut">
              <a:rPr lang="en-BE" smtClean="0"/>
              <a:t>22/04/2025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EDFE3C-CCF1-67E3-4D70-6C5F01179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0695E3-35D7-5855-1AD0-6A16620E2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CB454-7D52-344E-B137-F2441DACBCB9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037654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DD8421-0AE7-EFA7-9A5B-46C1638AF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26AAE-37A1-A172-ECFF-9C8E602A21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B4A6A-DEC1-996A-42E8-898E3598B1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02A8B1-6A3E-964C-9648-8D2FFE0E9688}" type="datetimeFigureOut">
              <a:rPr lang="en-BE" smtClean="0"/>
              <a:t>22/04/2025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20EEF7-B23E-4D9C-031C-BDE4AD96BF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C49A6-FD15-15B0-2755-D1E972331C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47CB454-7D52-344E-B137-F2441DACBCB9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207953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oster of a building with towers&#10;&#10;AI-generated content may be incorrect.">
            <a:extLst>
              <a:ext uri="{FF2B5EF4-FFF2-40B4-BE49-F238E27FC236}">
                <a16:creationId xmlns:a16="http://schemas.microsoft.com/office/drawing/2014/main" id="{50B692C3-B63F-206D-BDC1-5AB1C5D35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7737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Dejan Ilic</dc:creator>
  <cp:lastModifiedBy>Dejan Ilic</cp:lastModifiedBy>
  <cp:revision>1</cp:revision>
  <dcterms:created xsi:type="dcterms:W3CDTF">2025-04-22T13:21:24Z</dcterms:created>
  <dcterms:modified xsi:type="dcterms:W3CDTF">2025-04-22T13:22:08Z</dcterms:modified>
</cp:coreProperties>
</file>