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09" d="100"/>
          <a:sy n="109" d="100"/>
        </p:scale>
        <p:origin x="208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23A2-C570-CA5C-B0C3-76329462BE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3489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EF8779-8157-90CA-F44E-95A0A1C70C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589439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E38A1-039C-81EC-E5EA-6C00406F2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6086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95AB50-4AD0-BF7F-EA0B-D2D5EAAAF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052118"/>
            <a:ext cx="10515600" cy="324841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53699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8DED1C-B7CB-4E3A-A2F8-44C95FCB2A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32237"/>
            <a:ext cx="2628900" cy="46447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44E943-4EDA-EEB0-EA80-F27D44DD4B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532237"/>
            <a:ext cx="7734300" cy="46447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03410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8FD70-70CD-E39B-C189-8B94FB8F7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C1FC5-1847-17FC-2177-25BC38D09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96507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4792A-CDE6-E303-6A27-79C4412CB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E0269-9CDE-7B6D-FD66-FA09CE8AE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717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D39A9-B9E7-73D5-4869-2C3F8C106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F857C-C3AE-06C2-D15B-CC2389D67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91481"/>
            <a:ext cx="5181600" cy="328548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82F9A0-A355-F1D8-DEF1-90DF2D1A6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91481"/>
            <a:ext cx="5181600" cy="32854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6998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CE313-3200-EBA9-FAD4-1D3713485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64877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5E1A8-4ACC-96F7-3BBD-F128AAAD4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78091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FC9B47-C868-207D-892C-51D4F6860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604827"/>
            <a:ext cx="5157787" cy="278361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A4750B-235C-524E-A2D6-196BA5F7E1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78091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36DB0E-BAA9-782B-475A-620AFE449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604827"/>
            <a:ext cx="5183188" cy="278361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425423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2E611-5E18-0D0F-B710-233836D7F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81767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74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A98D6-2A83-4B43-B875-45CDBAFE3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4621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9588C-B514-E35B-4BF0-7AD14468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44625"/>
            <a:ext cx="6172200" cy="505502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83EFE-7BF1-B8CA-ED57-CB3E3C8A8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46412"/>
            <a:ext cx="3932237" cy="339145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6575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17A28-D87C-51CC-13E2-3E2F4F6EB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02431"/>
            <a:ext cx="3932237" cy="100484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559B9E-2834-A8BA-3937-046419DCE5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02431"/>
            <a:ext cx="6172200" cy="49713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30DB38-414D-098A-C8F6-241AA2C38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18486"/>
            <a:ext cx="3932237" cy="385530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5667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25D3CC-D7B1-9B6E-AD66-3742CDB4C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25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92C10-7953-B128-9E09-6672D8CAA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928551"/>
            <a:ext cx="10515600" cy="3248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41249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08BB9D-7BC6-287B-0C65-1B8B9CF6FB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4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A53B7F"/>
      </a:accent1>
      <a:accent2>
        <a:srgbClr val="D3A214"/>
      </a:accent2>
      <a:accent3>
        <a:srgbClr val="5B0141"/>
      </a:accent3>
      <a:accent4>
        <a:srgbClr val="0F9ED5"/>
      </a:accent4>
      <a:accent5>
        <a:srgbClr val="AD7393"/>
      </a:accent5>
      <a:accent6>
        <a:srgbClr val="91A7B3"/>
      </a:accent6>
      <a:hlink>
        <a:srgbClr val="D2A113"/>
      </a:hlink>
      <a:folHlink>
        <a:srgbClr val="96607D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Dejan Ilic</dc:creator>
  <cp:lastModifiedBy>Dejan Ilic</cp:lastModifiedBy>
  <cp:revision>1</cp:revision>
  <dcterms:created xsi:type="dcterms:W3CDTF">2026-06-17T10:44:45Z</dcterms:created>
  <dcterms:modified xsi:type="dcterms:W3CDTF">2026-06-17T10:53:22Z</dcterms:modified>
</cp:coreProperties>
</file>